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8288000" cy="10287000"/>
  <p:notesSz cx="6858000" cy="9144000"/>
  <p:embeddedFontLst>
    <p:embeddedFont>
      <p:font typeface="Open Sans Bold" pitchFamily="2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viewProps" Target="viewProps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font" Target="fonts/font1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theme" Target="theme/theme1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8111" y="884141"/>
            <a:ext cx="12328989" cy="9186959"/>
            <a:chOff x="0" y="0"/>
            <a:chExt cx="16438652" cy="12249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38652" cy="11746951"/>
            </a:xfrm>
            <a:custGeom>
              <a:avLst/>
              <a:gdLst/>
              <a:ahLst/>
              <a:cxnLst/>
              <a:rect l="l" t="t" r="r" b="b"/>
              <a:pathLst>
                <a:path w="16438652" h="11746951">
                  <a:moveTo>
                    <a:pt x="0" y="0"/>
                  </a:moveTo>
                  <a:lnTo>
                    <a:pt x="16438652" y="0"/>
                  </a:lnTo>
                  <a:lnTo>
                    <a:pt x="16438652" y="11746951"/>
                  </a:lnTo>
                  <a:lnTo>
                    <a:pt x="0" y="11746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527" r="-3527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18533" y="11117920"/>
              <a:ext cx="16201585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4440880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17068" y="629810"/>
            <a:ext cx="3508065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40'- 45'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10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0323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722949" y="706010"/>
            <a:ext cx="9563236" cy="9232837"/>
            <a:chOff x="0" y="0"/>
            <a:chExt cx="12750982" cy="12310449"/>
          </a:xfrm>
        </p:grpSpPr>
        <p:sp>
          <p:nvSpPr>
            <p:cNvPr id="5" name="Freeform 5"/>
            <p:cNvSpPr/>
            <p:nvPr/>
          </p:nvSpPr>
          <p:spPr>
            <a:xfrm>
              <a:off x="438283" y="0"/>
              <a:ext cx="11874416" cy="11874416"/>
            </a:xfrm>
            <a:custGeom>
              <a:avLst/>
              <a:gdLst/>
              <a:ahLst/>
              <a:cxnLst/>
              <a:rect l="l" t="t" r="r" b="b"/>
              <a:pathLst>
                <a:path w="11874416" h="11874416">
                  <a:moveTo>
                    <a:pt x="0" y="0"/>
                  </a:moveTo>
                  <a:lnTo>
                    <a:pt x="11874416" y="0"/>
                  </a:lnTo>
                  <a:lnTo>
                    <a:pt x="11874416" y="11874416"/>
                  </a:lnTo>
                  <a:lnTo>
                    <a:pt x="0" y="11874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1" b="-6201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11352869"/>
              <a:ext cx="12750982" cy="95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2939"/>
                </a:lnSpc>
              </a:pPr>
              <a:endPara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1492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11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26'+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52648" y="1539806"/>
            <a:ext cx="10527384" cy="7387641"/>
            <a:chOff x="0" y="0"/>
            <a:chExt cx="14036512" cy="98501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45126" cy="9308372"/>
            </a:xfrm>
            <a:custGeom>
              <a:avLst/>
              <a:gdLst/>
              <a:ahLst/>
              <a:cxnLst/>
              <a:rect l="l" t="t" r="r" b="b"/>
              <a:pathLst>
                <a:path w="13945126" h="9308372">
                  <a:moveTo>
                    <a:pt x="0" y="0"/>
                  </a:moveTo>
                  <a:lnTo>
                    <a:pt x="13945126" y="0"/>
                  </a:lnTo>
                  <a:lnTo>
                    <a:pt x="13945126" y="9308372"/>
                  </a:lnTo>
                  <a:lnTo>
                    <a:pt x="0" y="9308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8709406"/>
              <a:ext cx="14036512" cy="1140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4"/>
                </a:lnSpc>
              </a:pPr>
              <a:r>
                <a:rPr lang="en-US" sz="2503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504"/>
                </a:lnSpc>
              </a:pPr>
              <a:endParaRPr lang="en-US" sz="250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947354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12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26'+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170787" y="305167"/>
            <a:ext cx="10516486" cy="9981833"/>
            <a:chOff x="0" y="0"/>
            <a:chExt cx="14021982" cy="13309110"/>
          </a:xfrm>
        </p:grpSpPr>
        <p:sp>
          <p:nvSpPr>
            <p:cNvPr id="5" name="Freeform 5"/>
            <p:cNvSpPr/>
            <p:nvPr/>
          </p:nvSpPr>
          <p:spPr>
            <a:xfrm>
              <a:off x="500369" y="0"/>
              <a:ext cx="13021244" cy="13021244"/>
            </a:xfrm>
            <a:custGeom>
              <a:avLst/>
              <a:gdLst/>
              <a:ahLst/>
              <a:cxnLst/>
              <a:rect l="l" t="t" r="r" b="b"/>
              <a:pathLst>
                <a:path w="13021244" h="13021244">
                  <a:moveTo>
                    <a:pt x="0" y="0"/>
                  </a:moveTo>
                  <a:lnTo>
                    <a:pt x="13021244" y="0"/>
                  </a:lnTo>
                  <a:lnTo>
                    <a:pt x="13021244" y="13021244"/>
                  </a:lnTo>
                  <a:lnTo>
                    <a:pt x="0" y="13021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084" r="-38728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12272578"/>
              <a:ext cx="14021982" cy="1036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219"/>
                </a:lnSpc>
              </a:pPr>
              <a:endPara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523841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13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26'+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12760" y="1028700"/>
            <a:ext cx="10834236" cy="7387679"/>
            <a:chOff x="0" y="0"/>
            <a:chExt cx="14445648" cy="9850239"/>
          </a:xfrm>
        </p:grpSpPr>
        <p:sp>
          <p:nvSpPr>
            <p:cNvPr id="5" name="Freeform 5"/>
            <p:cNvSpPr/>
            <p:nvPr/>
          </p:nvSpPr>
          <p:spPr>
            <a:xfrm>
              <a:off x="250261" y="0"/>
              <a:ext cx="13945126" cy="9308372"/>
            </a:xfrm>
            <a:custGeom>
              <a:avLst/>
              <a:gdLst/>
              <a:ahLst/>
              <a:cxnLst/>
              <a:rect l="l" t="t" r="r" b="b"/>
              <a:pathLst>
                <a:path w="13945126" h="9308372">
                  <a:moveTo>
                    <a:pt x="0" y="0"/>
                  </a:moveTo>
                  <a:lnTo>
                    <a:pt x="13945126" y="0"/>
                  </a:lnTo>
                  <a:lnTo>
                    <a:pt x="13945126" y="9308372"/>
                  </a:lnTo>
                  <a:lnTo>
                    <a:pt x="0" y="9308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8718880"/>
              <a:ext cx="14445648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197615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14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60901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39618" y="1510162"/>
            <a:ext cx="10602896" cy="7470580"/>
            <a:chOff x="0" y="0"/>
            <a:chExt cx="14137195" cy="99607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37195" cy="9418906"/>
            </a:xfrm>
            <a:custGeom>
              <a:avLst/>
              <a:gdLst/>
              <a:ahLst/>
              <a:cxnLst/>
              <a:rect l="l" t="t" r="r" b="b"/>
              <a:pathLst>
                <a:path w="14137195" h="9418906">
                  <a:moveTo>
                    <a:pt x="0" y="0"/>
                  </a:moveTo>
                  <a:lnTo>
                    <a:pt x="14137195" y="0"/>
                  </a:lnTo>
                  <a:lnTo>
                    <a:pt x="14137195" y="9418906"/>
                  </a:lnTo>
                  <a:lnTo>
                    <a:pt x="0" y="9418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57607" y="8829414"/>
              <a:ext cx="14021982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139423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15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50857" y="439206"/>
            <a:ext cx="10608443" cy="9408589"/>
            <a:chOff x="0" y="0"/>
            <a:chExt cx="14144591" cy="125447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44591" cy="12002918"/>
            </a:xfrm>
            <a:custGeom>
              <a:avLst/>
              <a:gdLst/>
              <a:ahLst/>
              <a:cxnLst/>
              <a:rect l="l" t="t" r="r" b="b"/>
              <a:pathLst>
                <a:path w="14144591" h="12002918">
                  <a:moveTo>
                    <a:pt x="0" y="0"/>
                  </a:moveTo>
                  <a:lnTo>
                    <a:pt x="14144591" y="0"/>
                  </a:lnTo>
                  <a:lnTo>
                    <a:pt x="14144591" y="12002918"/>
                  </a:lnTo>
                  <a:lnTo>
                    <a:pt x="0" y="12002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7129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4020" y="11413426"/>
              <a:ext cx="13896552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146819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16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972614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52648" y="1028700"/>
            <a:ext cx="10785737" cy="7605879"/>
            <a:chOff x="0" y="0"/>
            <a:chExt cx="14380982" cy="10141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80982" cy="9599306"/>
            </a:xfrm>
            <a:custGeom>
              <a:avLst/>
              <a:gdLst/>
              <a:ahLst/>
              <a:cxnLst/>
              <a:rect l="l" t="t" r="r" b="b"/>
              <a:pathLst>
                <a:path w="14380982" h="9599306">
                  <a:moveTo>
                    <a:pt x="0" y="0"/>
                  </a:moveTo>
                  <a:lnTo>
                    <a:pt x="14380982" y="0"/>
                  </a:lnTo>
                  <a:lnTo>
                    <a:pt x="14380982" y="9599306"/>
                  </a:lnTo>
                  <a:lnTo>
                    <a:pt x="0" y="9599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73584" y="9009814"/>
              <a:ext cx="14233815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383210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17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299400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093355" y="1438184"/>
            <a:ext cx="10635643" cy="7440484"/>
            <a:chOff x="0" y="0"/>
            <a:chExt cx="14180857" cy="9920645"/>
          </a:xfrm>
        </p:grpSpPr>
        <p:sp>
          <p:nvSpPr>
            <p:cNvPr id="5" name="Freeform 5"/>
            <p:cNvSpPr/>
            <p:nvPr/>
          </p:nvSpPr>
          <p:spPr>
            <a:xfrm>
              <a:off x="65126" y="0"/>
              <a:ext cx="14050604" cy="9378778"/>
            </a:xfrm>
            <a:custGeom>
              <a:avLst/>
              <a:gdLst/>
              <a:ahLst/>
              <a:cxnLst/>
              <a:rect l="l" t="t" r="r" b="b"/>
              <a:pathLst>
                <a:path w="14050604" h="9378778">
                  <a:moveTo>
                    <a:pt x="0" y="0"/>
                  </a:moveTo>
                  <a:lnTo>
                    <a:pt x="14050604" y="0"/>
                  </a:lnTo>
                  <a:lnTo>
                    <a:pt x="14050604" y="9378778"/>
                  </a:lnTo>
                  <a:lnTo>
                    <a:pt x="0" y="9378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8789286"/>
              <a:ext cx="14180857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117958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18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142200" y="1028700"/>
            <a:ext cx="10547845" cy="7433902"/>
            <a:chOff x="0" y="0"/>
            <a:chExt cx="14063793" cy="99118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63793" cy="9370002"/>
            </a:xfrm>
            <a:custGeom>
              <a:avLst/>
              <a:gdLst/>
              <a:ahLst/>
              <a:cxnLst/>
              <a:rect l="l" t="t" r="r" b="b"/>
              <a:pathLst>
                <a:path w="14063793" h="9370002">
                  <a:moveTo>
                    <a:pt x="0" y="0"/>
                  </a:moveTo>
                  <a:lnTo>
                    <a:pt x="14063793" y="0"/>
                  </a:lnTo>
                  <a:lnTo>
                    <a:pt x="14063793" y="9370002"/>
                  </a:lnTo>
                  <a:lnTo>
                    <a:pt x="0" y="9370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73864" y="8780510"/>
              <a:ext cx="13916065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066021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19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70535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420232" y="1280246"/>
            <a:ext cx="10903011" cy="7670532"/>
            <a:chOff x="0" y="0"/>
            <a:chExt cx="14537348" cy="10227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537348" cy="9685508"/>
            </a:xfrm>
            <a:custGeom>
              <a:avLst/>
              <a:gdLst/>
              <a:ahLst/>
              <a:cxnLst/>
              <a:rect l="l" t="t" r="r" b="b"/>
              <a:pathLst>
                <a:path w="14537348" h="9685508">
                  <a:moveTo>
                    <a:pt x="0" y="0"/>
                  </a:moveTo>
                  <a:lnTo>
                    <a:pt x="14537348" y="0"/>
                  </a:lnTo>
                  <a:lnTo>
                    <a:pt x="14537348" y="9685508"/>
                  </a:lnTo>
                  <a:lnTo>
                    <a:pt x="0" y="968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78246" y="9096016"/>
              <a:ext cx="14180857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53957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1" y="0"/>
                  </a:lnTo>
                  <a:lnTo>
                    <a:pt x="1997771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068" y="629810"/>
            <a:ext cx="3508065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40'- 45'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930311" y="1028700"/>
            <a:ext cx="12328989" cy="8636000"/>
            <a:chOff x="0" y="0"/>
            <a:chExt cx="16438652" cy="115146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438652" cy="10972800"/>
            </a:xfrm>
            <a:custGeom>
              <a:avLst/>
              <a:gdLst/>
              <a:ahLst/>
              <a:cxnLst/>
              <a:rect l="l" t="t" r="r" b="b"/>
              <a:pathLst>
                <a:path w="16438652" h="10972800">
                  <a:moveTo>
                    <a:pt x="0" y="0"/>
                  </a:moveTo>
                  <a:lnTo>
                    <a:pt x="16438652" y="0"/>
                  </a:lnTo>
                  <a:lnTo>
                    <a:pt x="1643865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440880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18533" y="10383308"/>
              <a:ext cx="16201585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20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9138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929785" y="1279384"/>
            <a:ext cx="11014214" cy="7744620"/>
            <a:chOff x="0" y="0"/>
            <a:chExt cx="14685618" cy="103261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5618" cy="9784293"/>
            </a:xfrm>
            <a:custGeom>
              <a:avLst/>
              <a:gdLst/>
              <a:ahLst/>
              <a:cxnLst/>
              <a:rect l="l" t="t" r="r" b="b"/>
              <a:pathLst>
                <a:path w="14685618" h="9784293">
                  <a:moveTo>
                    <a:pt x="0" y="0"/>
                  </a:moveTo>
                  <a:lnTo>
                    <a:pt x="14685618" y="0"/>
                  </a:lnTo>
                  <a:lnTo>
                    <a:pt x="14685618" y="9784293"/>
                  </a:lnTo>
                  <a:lnTo>
                    <a:pt x="0" y="978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99422" y="9194801"/>
              <a:ext cx="14286773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687846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21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40' - 45'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30843" y="1028700"/>
            <a:ext cx="11028457" cy="7767895"/>
            <a:chOff x="0" y="0"/>
            <a:chExt cx="14704609" cy="103571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04609" cy="9815327"/>
            </a:xfrm>
            <a:custGeom>
              <a:avLst/>
              <a:gdLst/>
              <a:ahLst/>
              <a:cxnLst/>
              <a:rect l="l" t="t" r="r" b="b"/>
              <a:pathLst>
                <a:path w="14704609" h="9815327">
                  <a:moveTo>
                    <a:pt x="0" y="0"/>
                  </a:moveTo>
                  <a:lnTo>
                    <a:pt x="14704609" y="0"/>
                  </a:lnTo>
                  <a:lnTo>
                    <a:pt x="14704609" y="9815327"/>
                  </a:lnTo>
                  <a:lnTo>
                    <a:pt x="0" y="981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18816" y="9225835"/>
              <a:ext cx="14066977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683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22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40' - 45'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573570" y="1028700"/>
            <a:ext cx="10685730" cy="7539125"/>
            <a:chOff x="0" y="0"/>
            <a:chExt cx="14247640" cy="100521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247640" cy="9510299"/>
            </a:xfrm>
            <a:custGeom>
              <a:avLst/>
              <a:gdLst/>
              <a:ahLst/>
              <a:cxnLst/>
              <a:rect l="l" t="t" r="r" b="b"/>
              <a:pathLst>
                <a:path w="14247640" h="9510299">
                  <a:moveTo>
                    <a:pt x="0" y="0"/>
                  </a:moveTo>
                  <a:lnTo>
                    <a:pt x="14247640" y="0"/>
                  </a:lnTo>
                  <a:lnTo>
                    <a:pt x="14247640" y="9510299"/>
                  </a:lnTo>
                  <a:lnTo>
                    <a:pt x="0" y="9510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3391" y="8920808"/>
              <a:ext cx="14180857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249868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23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24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25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26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26'+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Freeform 3"/>
          <p:cNvSpPr/>
          <p:nvPr/>
        </p:nvSpPr>
        <p:spPr>
          <a:xfrm>
            <a:off x="5352648" y="1539806"/>
            <a:ext cx="10458845" cy="6981279"/>
          </a:xfrm>
          <a:custGeom>
            <a:avLst/>
            <a:gdLst/>
            <a:ahLst/>
            <a:cxnLst/>
            <a:rect l="l" t="t" r="r" b="b"/>
            <a:pathLst>
              <a:path w="10458845" h="6981279">
                <a:moveTo>
                  <a:pt x="0" y="0"/>
                </a:moveTo>
                <a:lnTo>
                  <a:pt x="10458844" y="0"/>
                </a:lnTo>
                <a:lnTo>
                  <a:pt x="10458844" y="6981279"/>
                </a:lnTo>
                <a:lnTo>
                  <a:pt x="0" y="6981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64249" y="8067060"/>
            <a:ext cx="1063564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313164" y="1539806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8" y="0"/>
                </a:lnTo>
                <a:lnTo>
                  <a:pt x="1498328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27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26'+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Freeform 3"/>
          <p:cNvSpPr/>
          <p:nvPr/>
        </p:nvSpPr>
        <p:spPr>
          <a:xfrm>
            <a:off x="6276287" y="138702"/>
            <a:ext cx="10009597" cy="10009597"/>
          </a:xfrm>
          <a:custGeom>
            <a:avLst/>
            <a:gdLst/>
            <a:ahLst/>
            <a:cxnLst/>
            <a:rect l="l" t="t" r="r" b="b"/>
            <a:pathLst>
              <a:path w="10009597" h="10009597">
                <a:moveTo>
                  <a:pt x="0" y="0"/>
                </a:moveTo>
                <a:lnTo>
                  <a:pt x="10009597" y="0"/>
                </a:lnTo>
                <a:lnTo>
                  <a:pt x="10009597" y="10009596"/>
                </a:lnTo>
                <a:lnTo>
                  <a:pt x="0" y="10009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84" r="-3872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83123" y="9721578"/>
            <a:ext cx="1059592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359"/>
              </a:lnSpc>
            </a:pPr>
            <a:endParaRPr lang="en-US" sz="23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87555" y="138702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8"/>
                </a:lnTo>
                <a:lnTo>
                  <a:pt x="0" y="149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28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26'+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Freeform 3"/>
          <p:cNvSpPr/>
          <p:nvPr/>
        </p:nvSpPr>
        <p:spPr>
          <a:xfrm>
            <a:off x="6800455" y="1028700"/>
            <a:ext cx="10852926" cy="7244328"/>
          </a:xfrm>
          <a:custGeom>
            <a:avLst/>
            <a:gdLst/>
            <a:ahLst/>
            <a:cxnLst/>
            <a:rect l="l" t="t" r="r" b="b"/>
            <a:pathLst>
              <a:path w="10852926" h="7244328">
                <a:moveTo>
                  <a:pt x="0" y="0"/>
                </a:moveTo>
                <a:lnTo>
                  <a:pt x="10852926" y="0"/>
                </a:lnTo>
                <a:lnTo>
                  <a:pt x="10852926" y="7244328"/>
                </a:lnTo>
                <a:lnTo>
                  <a:pt x="0" y="7244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48816" y="7819003"/>
            <a:ext cx="1055620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155052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29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3984818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657446" y="1028700"/>
            <a:ext cx="10822304" cy="7630288"/>
            <a:chOff x="0" y="0"/>
            <a:chExt cx="14429739" cy="101737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29739" cy="9631851"/>
            </a:xfrm>
            <a:custGeom>
              <a:avLst/>
              <a:gdLst/>
              <a:ahLst/>
              <a:cxnLst/>
              <a:rect l="l" t="t" r="r" b="b"/>
              <a:pathLst>
                <a:path w="14429739" h="9631851">
                  <a:moveTo>
                    <a:pt x="0" y="0"/>
                  </a:moveTo>
                  <a:lnTo>
                    <a:pt x="14429739" y="0"/>
                  </a:lnTo>
                  <a:lnTo>
                    <a:pt x="14429739" y="9631851"/>
                  </a:lnTo>
                  <a:lnTo>
                    <a:pt x="0" y="9631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56837" y="9042359"/>
              <a:ext cx="13916065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43196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068" y="629810"/>
            <a:ext cx="3508065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142252" y="1388960"/>
            <a:ext cx="10635455" cy="7505567"/>
            <a:chOff x="0" y="0"/>
            <a:chExt cx="14180607" cy="100074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80607" cy="9465555"/>
            </a:xfrm>
            <a:custGeom>
              <a:avLst/>
              <a:gdLst/>
              <a:ahLst/>
              <a:cxnLst/>
              <a:rect l="l" t="t" r="r" b="b"/>
              <a:pathLst>
                <a:path w="14180607" h="9465555">
                  <a:moveTo>
                    <a:pt x="0" y="0"/>
                  </a:moveTo>
                  <a:lnTo>
                    <a:pt x="14180607" y="0"/>
                  </a:lnTo>
                  <a:lnTo>
                    <a:pt x="14180607" y="9465555"/>
                  </a:lnTo>
                  <a:lnTo>
                    <a:pt x="0" y="9465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8460" y="8876063"/>
              <a:ext cx="14132147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182835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30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18441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797384" y="1292333"/>
            <a:ext cx="10762130" cy="7576669"/>
            <a:chOff x="0" y="0"/>
            <a:chExt cx="14349507" cy="101022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49507" cy="9560359"/>
            </a:xfrm>
            <a:custGeom>
              <a:avLst/>
              <a:gdLst/>
              <a:ahLst/>
              <a:cxnLst/>
              <a:rect l="l" t="t" r="r" b="b"/>
              <a:pathLst>
                <a:path w="14349507" h="9560359">
                  <a:moveTo>
                    <a:pt x="0" y="0"/>
                  </a:moveTo>
                  <a:lnTo>
                    <a:pt x="14349507" y="0"/>
                  </a:lnTo>
                  <a:lnTo>
                    <a:pt x="14349507" y="9560359"/>
                  </a:lnTo>
                  <a:lnTo>
                    <a:pt x="0" y="9560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8970867"/>
              <a:ext cx="14233815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351735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31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9229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963453" y="619344"/>
            <a:ext cx="10635643" cy="9431670"/>
            <a:chOff x="0" y="0"/>
            <a:chExt cx="14180857" cy="125755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80857" cy="12033693"/>
            </a:xfrm>
            <a:custGeom>
              <a:avLst/>
              <a:gdLst/>
              <a:ahLst/>
              <a:cxnLst/>
              <a:rect l="l" t="t" r="r" b="b"/>
              <a:pathLst>
                <a:path w="14180857" h="12033693">
                  <a:moveTo>
                    <a:pt x="0" y="0"/>
                  </a:moveTo>
                  <a:lnTo>
                    <a:pt x="14180857" y="0"/>
                  </a:lnTo>
                  <a:lnTo>
                    <a:pt x="14180857" y="12033693"/>
                  </a:lnTo>
                  <a:lnTo>
                    <a:pt x="0" y="12033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7129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11444201"/>
              <a:ext cx="14180857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183085" y="28062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52648" y="1154936"/>
            <a:ext cx="10949486" cy="7308782"/>
          </a:xfrm>
          <a:custGeom>
            <a:avLst/>
            <a:gdLst/>
            <a:ahLst/>
            <a:cxnLst/>
            <a:rect l="l" t="t" r="r" b="b"/>
            <a:pathLst>
              <a:path w="10949486" h="7308782">
                <a:moveTo>
                  <a:pt x="0" y="0"/>
                </a:moveTo>
                <a:lnTo>
                  <a:pt x="10949486" y="0"/>
                </a:lnTo>
                <a:lnTo>
                  <a:pt x="10949486" y="7308782"/>
                </a:lnTo>
                <a:lnTo>
                  <a:pt x="0" y="7308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32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027" y="3950301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69148" y="8009693"/>
            <a:ext cx="10516486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803805" y="1154936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6027" y="3898523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33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142200" y="1028700"/>
            <a:ext cx="10529764" cy="7435018"/>
            <a:chOff x="0" y="0"/>
            <a:chExt cx="14039686" cy="99133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39686" cy="9371490"/>
            </a:xfrm>
            <a:custGeom>
              <a:avLst/>
              <a:gdLst/>
              <a:ahLst/>
              <a:cxnLst/>
              <a:rect l="l" t="t" r="r" b="b"/>
              <a:pathLst>
                <a:path w="14039686" h="9371490">
                  <a:moveTo>
                    <a:pt x="0" y="0"/>
                  </a:moveTo>
                  <a:lnTo>
                    <a:pt x="14039686" y="0"/>
                  </a:lnTo>
                  <a:lnTo>
                    <a:pt x="14039686" y="9371490"/>
                  </a:lnTo>
                  <a:lnTo>
                    <a:pt x="0" y="9371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7704" y="8781998"/>
              <a:ext cx="14021982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041914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3791" y="1028700"/>
            <a:ext cx="11045509" cy="7359070"/>
          </a:xfrm>
          <a:custGeom>
            <a:avLst/>
            <a:gdLst/>
            <a:ahLst/>
            <a:cxnLst/>
            <a:rect l="l" t="t" r="r" b="b"/>
            <a:pathLst>
              <a:path w="11045509" h="7359070">
                <a:moveTo>
                  <a:pt x="0" y="0"/>
                </a:moveTo>
                <a:lnTo>
                  <a:pt x="11045509" y="0"/>
                </a:lnTo>
                <a:lnTo>
                  <a:pt x="11045509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34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027" y="4052409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9287" y="7933745"/>
            <a:ext cx="1079451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60971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35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30843" y="1028700"/>
            <a:ext cx="11028457" cy="7767895"/>
            <a:chOff x="0" y="0"/>
            <a:chExt cx="14704609" cy="103571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04609" cy="9815327"/>
            </a:xfrm>
            <a:custGeom>
              <a:avLst/>
              <a:gdLst/>
              <a:ahLst/>
              <a:cxnLst/>
              <a:rect l="l" t="t" r="r" b="b"/>
              <a:pathLst>
                <a:path w="14704609" h="9815327">
                  <a:moveTo>
                    <a:pt x="0" y="0"/>
                  </a:moveTo>
                  <a:lnTo>
                    <a:pt x="14704609" y="0"/>
                  </a:lnTo>
                  <a:lnTo>
                    <a:pt x="14704609" y="9815327"/>
                  </a:lnTo>
                  <a:lnTo>
                    <a:pt x="0" y="981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8918" y="9225835"/>
              <a:ext cx="14286773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683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36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0323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37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0323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38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0323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39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29'+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676000" y="1597143"/>
            <a:ext cx="11237162" cy="6727304"/>
            <a:chOff x="0" y="0"/>
            <a:chExt cx="14982883" cy="89697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82883" cy="8427871"/>
            </a:xfrm>
            <a:custGeom>
              <a:avLst/>
              <a:gdLst/>
              <a:ahLst/>
              <a:cxnLst/>
              <a:rect l="l" t="t" r="r" b="b"/>
              <a:pathLst>
                <a:path w="14982883" h="8427871">
                  <a:moveTo>
                    <a:pt x="0" y="0"/>
                  </a:moveTo>
                  <a:lnTo>
                    <a:pt x="14982883" y="0"/>
                  </a:lnTo>
                  <a:lnTo>
                    <a:pt x="14982883" y="8427871"/>
                  </a:lnTo>
                  <a:lnTo>
                    <a:pt x="0" y="8427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252" b="-59377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557975" y="7838379"/>
              <a:ext cx="13866932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985111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068" y="629810"/>
            <a:ext cx="3508065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334378" y="706010"/>
            <a:ext cx="11228420" cy="7887335"/>
            <a:chOff x="0" y="0"/>
            <a:chExt cx="14971226" cy="10516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71226" cy="9974580"/>
            </a:xfrm>
            <a:custGeom>
              <a:avLst/>
              <a:gdLst/>
              <a:ahLst/>
              <a:cxnLst/>
              <a:rect l="l" t="t" r="r" b="b"/>
              <a:pathLst>
                <a:path w="14971226" h="9974580">
                  <a:moveTo>
                    <a:pt x="0" y="0"/>
                  </a:moveTo>
                  <a:lnTo>
                    <a:pt x="14971226" y="0"/>
                  </a:lnTo>
                  <a:lnTo>
                    <a:pt x="14971226" y="9974580"/>
                  </a:lnTo>
                  <a:lnTo>
                    <a:pt x="0" y="997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42226" y="9385088"/>
              <a:ext cx="14286773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973454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40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BULL 29'+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Freeform 3"/>
          <p:cNvSpPr/>
          <p:nvPr/>
        </p:nvSpPr>
        <p:spPr>
          <a:xfrm>
            <a:off x="5676000" y="1597143"/>
            <a:ext cx="11237162" cy="6320904"/>
          </a:xfrm>
          <a:custGeom>
            <a:avLst/>
            <a:gdLst/>
            <a:ahLst/>
            <a:cxnLst/>
            <a:rect l="l" t="t" r="r" b="b"/>
            <a:pathLst>
              <a:path w="11237162" h="6320904">
                <a:moveTo>
                  <a:pt x="0" y="0"/>
                </a:moveTo>
                <a:lnTo>
                  <a:pt x="11237162" y="0"/>
                </a:lnTo>
                <a:lnTo>
                  <a:pt x="11237162" y="6320904"/>
                </a:lnTo>
                <a:lnTo>
                  <a:pt x="0" y="632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252" b="-593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4481" y="7464021"/>
            <a:ext cx="1040019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414833" y="1597143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9481" y="102870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19" y="0"/>
                </a:lnTo>
                <a:lnTo>
                  <a:pt x="1103981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41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41429" y="7934554"/>
            <a:ext cx="1059592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60971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42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40132" y="2073099"/>
            <a:ext cx="11919168" cy="7115489"/>
            <a:chOff x="0" y="0"/>
            <a:chExt cx="15892224" cy="9487318"/>
          </a:xfrm>
        </p:grpSpPr>
        <p:sp>
          <p:nvSpPr>
            <p:cNvPr id="5" name="Freeform 5"/>
            <p:cNvSpPr/>
            <p:nvPr/>
          </p:nvSpPr>
          <p:spPr>
            <a:xfrm>
              <a:off x="0" y="6075"/>
              <a:ext cx="15892224" cy="8939376"/>
            </a:xfrm>
            <a:custGeom>
              <a:avLst/>
              <a:gdLst/>
              <a:ahLst/>
              <a:cxnLst/>
              <a:rect l="l" t="t" r="r" b="b"/>
              <a:pathLst>
                <a:path w="15892224" h="8939376">
                  <a:moveTo>
                    <a:pt x="0" y="0"/>
                  </a:moveTo>
                  <a:lnTo>
                    <a:pt x="15892224" y="0"/>
                  </a:lnTo>
                  <a:lnTo>
                    <a:pt x="15892224" y="8939376"/>
                  </a:lnTo>
                  <a:lnTo>
                    <a:pt x="0" y="8939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836" b="-9830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961600" y="8355959"/>
              <a:ext cx="13969023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3894452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43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Freeform 3"/>
          <p:cNvSpPr/>
          <p:nvPr/>
        </p:nvSpPr>
        <p:spPr>
          <a:xfrm>
            <a:off x="6657672" y="479194"/>
            <a:ext cx="10993111" cy="9328613"/>
          </a:xfrm>
          <a:custGeom>
            <a:avLst/>
            <a:gdLst/>
            <a:ahLst/>
            <a:cxnLst/>
            <a:rect l="l" t="t" r="r" b="b"/>
            <a:pathLst>
              <a:path w="10993111" h="9328613">
                <a:moveTo>
                  <a:pt x="0" y="0"/>
                </a:moveTo>
                <a:lnTo>
                  <a:pt x="10993111" y="0"/>
                </a:lnTo>
                <a:lnTo>
                  <a:pt x="10993111" y="9328612"/>
                </a:lnTo>
                <a:lnTo>
                  <a:pt x="0" y="932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2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76125" y="9210675"/>
            <a:ext cx="1055620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152454" y="479194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8"/>
                </a:lnTo>
                <a:lnTo>
                  <a:pt x="0" y="149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0843" y="1028700"/>
            <a:ext cx="11028457" cy="7361495"/>
          </a:xfrm>
          <a:custGeom>
            <a:avLst/>
            <a:gdLst/>
            <a:ahLst/>
            <a:cxnLst/>
            <a:rect l="l" t="t" r="r" b="b"/>
            <a:pathLst>
              <a:path w="11028457" h="7361495">
                <a:moveTo>
                  <a:pt x="0" y="0"/>
                </a:moveTo>
                <a:lnTo>
                  <a:pt x="11028457" y="0"/>
                </a:lnTo>
                <a:lnTo>
                  <a:pt x="11028457" y="7361495"/>
                </a:lnTo>
                <a:lnTo>
                  <a:pt x="0" y="736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44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30843" y="7936170"/>
            <a:ext cx="1079451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60971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0843" y="1028700"/>
            <a:ext cx="11028457" cy="7361495"/>
          </a:xfrm>
          <a:custGeom>
            <a:avLst/>
            <a:gdLst/>
            <a:ahLst/>
            <a:cxnLst/>
            <a:rect l="l" t="t" r="r" b="b"/>
            <a:pathLst>
              <a:path w="11028457" h="7361495">
                <a:moveTo>
                  <a:pt x="0" y="0"/>
                </a:moveTo>
                <a:lnTo>
                  <a:pt x="11028457" y="0"/>
                </a:lnTo>
                <a:lnTo>
                  <a:pt x="11028457" y="7361495"/>
                </a:lnTo>
                <a:lnTo>
                  <a:pt x="0" y="736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45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64782" y="7936170"/>
            <a:ext cx="1079451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60971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0843" y="1028700"/>
            <a:ext cx="11028457" cy="7361495"/>
          </a:xfrm>
          <a:custGeom>
            <a:avLst/>
            <a:gdLst/>
            <a:ahLst/>
            <a:cxnLst/>
            <a:rect l="l" t="t" r="r" b="b"/>
            <a:pathLst>
              <a:path w="11028457" h="7361495">
                <a:moveTo>
                  <a:pt x="0" y="0"/>
                </a:moveTo>
                <a:lnTo>
                  <a:pt x="11028457" y="0"/>
                </a:lnTo>
                <a:lnTo>
                  <a:pt x="11028457" y="7361495"/>
                </a:lnTo>
                <a:lnTo>
                  <a:pt x="0" y="736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46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WILDEBEEST FAMILY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82798" y="7936170"/>
            <a:ext cx="1132454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60971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47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754321" y="1471450"/>
            <a:ext cx="12224536" cy="7282702"/>
            <a:chOff x="0" y="0"/>
            <a:chExt cx="16299382" cy="97102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99382" cy="9168402"/>
            </a:xfrm>
            <a:custGeom>
              <a:avLst/>
              <a:gdLst/>
              <a:ahLst/>
              <a:cxnLst/>
              <a:rect l="l" t="t" r="r" b="b"/>
              <a:pathLst>
                <a:path w="16299382" h="9168402">
                  <a:moveTo>
                    <a:pt x="0" y="0"/>
                  </a:moveTo>
                  <a:lnTo>
                    <a:pt x="16299382" y="0"/>
                  </a:lnTo>
                  <a:lnTo>
                    <a:pt x="16299382" y="9168402"/>
                  </a:lnTo>
                  <a:lnTo>
                    <a:pt x="0" y="9168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8" t="-33280" r="-18367" b="-917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112221" y="8578910"/>
              <a:ext cx="14074940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4301610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48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753132" y="1989524"/>
            <a:ext cx="11191253" cy="6701480"/>
            <a:chOff x="0" y="0"/>
            <a:chExt cx="14921671" cy="89353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21671" cy="8393440"/>
            </a:xfrm>
            <a:custGeom>
              <a:avLst/>
              <a:gdLst/>
              <a:ahLst/>
              <a:cxnLst/>
              <a:rect l="l" t="t" r="r" b="b"/>
              <a:pathLst>
                <a:path w="14921671" h="8393440">
                  <a:moveTo>
                    <a:pt x="0" y="0"/>
                  </a:moveTo>
                  <a:lnTo>
                    <a:pt x="14921671" y="0"/>
                  </a:lnTo>
                  <a:lnTo>
                    <a:pt x="14921671" y="8393440"/>
                  </a:lnTo>
                  <a:lnTo>
                    <a:pt x="0" y="8393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267" t="-43817" r="-11468" b="-8948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32729" y="7803948"/>
              <a:ext cx="14256213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923899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49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ZEBRA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193728" y="1534221"/>
            <a:ext cx="10814319" cy="7421758"/>
            <a:chOff x="0" y="0"/>
            <a:chExt cx="14419092" cy="98956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19092" cy="9624744"/>
            </a:xfrm>
            <a:custGeom>
              <a:avLst/>
              <a:gdLst/>
              <a:ahLst/>
              <a:cxnLst/>
              <a:rect l="l" t="t" r="r" b="b"/>
              <a:pathLst>
                <a:path w="14419092" h="9624744">
                  <a:moveTo>
                    <a:pt x="0" y="0"/>
                  </a:moveTo>
                  <a:lnTo>
                    <a:pt x="14419092" y="0"/>
                  </a:lnTo>
                  <a:lnTo>
                    <a:pt x="14419092" y="9624744"/>
                  </a:lnTo>
                  <a:lnTo>
                    <a:pt x="0" y="9624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8764318"/>
              <a:ext cx="14127898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421320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068" y="629810"/>
            <a:ext cx="3508065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18849" y="1018043"/>
            <a:ext cx="10886636" cy="7683887"/>
            <a:chOff x="0" y="0"/>
            <a:chExt cx="14515515" cy="10245183"/>
          </a:xfrm>
        </p:grpSpPr>
        <p:sp>
          <p:nvSpPr>
            <p:cNvPr id="5" name="Freeform 5"/>
            <p:cNvSpPr/>
            <p:nvPr/>
          </p:nvSpPr>
          <p:spPr>
            <a:xfrm>
              <a:off x="0" y="14210"/>
              <a:ext cx="14515515" cy="9689106"/>
            </a:xfrm>
            <a:custGeom>
              <a:avLst/>
              <a:gdLst/>
              <a:ahLst/>
              <a:cxnLst/>
              <a:rect l="l" t="t" r="r" b="b"/>
              <a:pathLst>
                <a:path w="14515515" h="9689106">
                  <a:moveTo>
                    <a:pt x="0" y="0"/>
                  </a:moveTo>
                  <a:lnTo>
                    <a:pt x="14515515" y="0"/>
                  </a:lnTo>
                  <a:lnTo>
                    <a:pt x="14515515" y="9689106"/>
                  </a:lnTo>
                  <a:lnTo>
                    <a:pt x="0" y="968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7892" y="9113824"/>
              <a:ext cx="14339732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517743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12" y="629810"/>
            <a:ext cx="3200177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50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50'+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794112" y="1310888"/>
            <a:ext cx="10847627" cy="7357179"/>
            <a:chOff x="0" y="0"/>
            <a:chExt cx="14463503" cy="98095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63503" cy="9267705"/>
            </a:xfrm>
            <a:custGeom>
              <a:avLst/>
              <a:gdLst/>
              <a:ahLst/>
              <a:cxnLst/>
              <a:rect l="l" t="t" r="r" b="b"/>
              <a:pathLst>
                <a:path w="14463503" h="9267705">
                  <a:moveTo>
                    <a:pt x="0" y="0"/>
                  </a:moveTo>
                  <a:lnTo>
                    <a:pt x="14463503" y="0"/>
                  </a:lnTo>
                  <a:lnTo>
                    <a:pt x="14463503" y="9267705"/>
                  </a:lnTo>
                  <a:lnTo>
                    <a:pt x="0" y="9267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913" b="-18444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79986" y="8678213"/>
              <a:ext cx="14103531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465731" y="25583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51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52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7051661" y="706010"/>
            <a:ext cx="8905812" cy="8905812"/>
          </a:xfrm>
          <a:custGeom>
            <a:avLst/>
            <a:gdLst/>
            <a:ahLst/>
            <a:cxnLst/>
            <a:rect l="l" t="t" r="r" b="b"/>
            <a:pathLst>
              <a:path w="8905812" h="8905812">
                <a:moveTo>
                  <a:pt x="0" y="0"/>
                </a:moveTo>
                <a:lnTo>
                  <a:pt x="8905812" y="0"/>
                </a:lnTo>
                <a:lnTo>
                  <a:pt x="8905812" y="8905812"/>
                </a:lnTo>
                <a:lnTo>
                  <a:pt x="0" y="8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1" b="-620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22949" y="9211137"/>
            <a:ext cx="956323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2939"/>
              </a:lnSpc>
            </a:pPr>
            <a:endParaRPr lang="en-US" sz="20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59144" y="70601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0843" y="1028700"/>
            <a:ext cx="11028457" cy="7361495"/>
          </a:xfrm>
          <a:custGeom>
            <a:avLst/>
            <a:gdLst/>
            <a:ahLst/>
            <a:cxnLst/>
            <a:rect l="l" t="t" r="r" b="b"/>
            <a:pathLst>
              <a:path w="11028457" h="7361495">
                <a:moveTo>
                  <a:pt x="0" y="0"/>
                </a:moveTo>
                <a:lnTo>
                  <a:pt x="11028457" y="0"/>
                </a:lnTo>
                <a:lnTo>
                  <a:pt x="11028457" y="7361495"/>
                </a:lnTo>
                <a:lnTo>
                  <a:pt x="0" y="736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53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40' - 45'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30843" y="7936170"/>
            <a:ext cx="1095339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60971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54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40' - 45'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Freeform 3"/>
          <p:cNvSpPr/>
          <p:nvPr/>
        </p:nvSpPr>
        <p:spPr>
          <a:xfrm>
            <a:off x="6086907" y="1028700"/>
            <a:ext cx="10953392" cy="7311389"/>
          </a:xfrm>
          <a:custGeom>
            <a:avLst/>
            <a:gdLst/>
            <a:ahLst/>
            <a:cxnLst/>
            <a:rect l="l" t="t" r="r" b="b"/>
            <a:pathLst>
              <a:path w="10953392" h="7311389">
                <a:moveTo>
                  <a:pt x="0" y="0"/>
                </a:moveTo>
                <a:lnTo>
                  <a:pt x="10953392" y="0"/>
                </a:lnTo>
                <a:lnTo>
                  <a:pt x="10953392" y="7311389"/>
                </a:lnTo>
                <a:lnTo>
                  <a:pt x="0" y="7311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86907" y="7707399"/>
            <a:ext cx="1095339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PHOTOS TAKEN AT NAMBITI PRIVATE GAME RESERVE AS EXAMPLES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541970" y="1028700"/>
            <a:ext cx="1498329" cy="1498329"/>
          </a:xfrm>
          <a:custGeom>
            <a:avLst/>
            <a:gdLst/>
            <a:ahLst/>
            <a:cxnLst/>
            <a:rect l="l" t="t" r="r" b="b"/>
            <a:pathLst>
              <a:path w="1498329" h="1498329">
                <a:moveTo>
                  <a:pt x="0" y="0"/>
                </a:moveTo>
                <a:lnTo>
                  <a:pt x="1498329" y="0"/>
                </a:lnTo>
                <a:lnTo>
                  <a:pt x="1498329" y="1498329"/>
                </a:lnTo>
                <a:lnTo>
                  <a:pt x="0" y="149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55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40' - 45'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26691" y="1028700"/>
            <a:ext cx="10832609" cy="7637167"/>
            <a:chOff x="0" y="0"/>
            <a:chExt cx="14443479" cy="101828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3479" cy="9641022"/>
            </a:xfrm>
            <a:custGeom>
              <a:avLst/>
              <a:gdLst/>
              <a:ahLst/>
              <a:cxnLst/>
              <a:rect l="l" t="t" r="r" b="b"/>
              <a:pathLst>
                <a:path w="14443479" h="9641022">
                  <a:moveTo>
                    <a:pt x="0" y="0"/>
                  </a:moveTo>
                  <a:lnTo>
                    <a:pt x="14443479" y="0"/>
                  </a:lnTo>
                  <a:lnTo>
                    <a:pt x="14443479" y="9641022"/>
                  </a:lnTo>
                  <a:lnTo>
                    <a:pt x="0" y="9641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9051530"/>
              <a:ext cx="14286773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44570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56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 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18849" y="1028700"/>
            <a:ext cx="10886636" cy="7673230"/>
            <a:chOff x="0" y="0"/>
            <a:chExt cx="14515515" cy="102309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515515" cy="9689106"/>
            </a:xfrm>
            <a:custGeom>
              <a:avLst/>
              <a:gdLst/>
              <a:ahLst/>
              <a:cxnLst/>
              <a:rect l="l" t="t" r="r" b="b"/>
              <a:pathLst>
                <a:path w="14515515" h="9689106">
                  <a:moveTo>
                    <a:pt x="0" y="0"/>
                  </a:moveTo>
                  <a:lnTo>
                    <a:pt x="14515515" y="0"/>
                  </a:lnTo>
                  <a:lnTo>
                    <a:pt x="14515515" y="9689106"/>
                  </a:lnTo>
                  <a:lnTo>
                    <a:pt x="0" y="968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9099614"/>
              <a:ext cx="14392690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517743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57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 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941157" y="1767207"/>
            <a:ext cx="11684573" cy="6978973"/>
            <a:chOff x="0" y="0"/>
            <a:chExt cx="15579431" cy="93052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79431" cy="8763430"/>
            </a:xfrm>
            <a:custGeom>
              <a:avLst/>
              <a:gdLst/>
              <a:ahLst/>
              <a:cxnLst/>
              <a:rect l="l" t="t" r="r" b="b"/>
              <a:pathLst>
                <a:path w="15579431" h="8763430">
                  <a:moveTo>
                    <a:pt x="0" y="0"/>
                  </a:moveTo>
                  <a:lnTo>
                    <a:pt x="15579431" y="0"/>
                  </a:lnTo>
                  <a:lnTo>
                    <a:pt x="15579431" y="8763430"/>
                  </a:lnTo>
                  <a:lnTo>
                    <a:pt x="0" y="8763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301" t="-9723" r="-873" b="-13898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707112" y="8173938"/>
              <a:ext cx="14165207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3581659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58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 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779490" y="1028700"/>
            <a:ext cx="12179724" cy="7257495"/>
            <a:chOff x="0" y="0"/>
            <a:chExt cx="16239631" cy="96766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39631" cy="9134793"/>
            </a:xfrm>
            <a:custGeom>
              <a:avLst/>
              <a:gdLst/>
              <a:ahLst/>
              <a:cxnLst/>
              <a:rect l="l" t="t" r="r" b="b"/>
              <a:pathLst>
                <a:path w="16239631" h="9134793">
                  <a:moveTo>
                    <a:pt x="0" y="0"/>
                  </a:moveTo>
                  <a:lnTo>
                    <a:pt x="16239631" y="0"/>
                  </a:lnTo>
                  <a:lnTo>
                    <a:pt x="16239631" y="9134793"/>
                  </a:lnTo>
                  <a:lnTo>
                    <a:pt x="0" y="913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333" b="-933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82346" y="8545301"/>
              <a:ext cx="14074940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4241860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1" y="0"/>
                  </a:lnTo>
                  <a:lnTo>
                    <a:pt x="1997771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7770" y="629810"/>
            <a:ext cx="3646661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59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 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053622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67666" y="706010"/>
            <a:ext cx="11664040" cy="8192147"/>
            <a:chOff x="0" y="0"/>
            <a:chExt cx="15552053" cy="109228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52053" cy="10380995"/>
            </a:xfrm>
            <a:custGeom>
              <a:avLst/>
              <a:gdLst/>
              <a:ahLst/>
              <a:cxnLst/>
              <a:rect l="l" t="t" r="r" b="b"/>
              <a:pathLst>
                <a:path w="15552053" h="10380995">
                  <a:moveTo>
                    <a:pt x="0" y="0"/>
                  </a:moveTo>
                  <a:lnTo>
                    <a:pt x="15552053" y="0"/>
                  </a:lnTo>
                  <a:lnTo>
                    <a:pt x="15552053" y="10380995"/>
                  </a:lnTo>
                  <a:lnTo>
                    <a:pt x="0" y="10380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700268" y="9791504"/>
              <a:ext cx="14151518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068" y="629810"/>
            <a:ext cx="3508065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6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46'- 49'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46106" y="706010"/>
            <a:ext cx="11013194" cy="7757708"/>
            <a:chOff x="0" y="0"/>
            <a:chExt cx="14684259" cy="103436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4259" cy="9801743"/>
            </a:xfrm>
            <a:custGeom>
              <a:avLst/>
              <a:gdLst/>
              <a:ahLst/>
              <a:cxnLst/>
              <a:rect l="l" t="t" r="r" b="b"/>
              <a:pathLst>
                <a:path w="14684259" h="9801743">
                  <a:moveTo>
                    <a:pt x="0" y="0"/>
                  </a:moveTo>
                  <a:lnTo>
                    <a:pt x="14684259" y="0"/>
                  </a:lnTo>
                  <a:lnTo>
                    <a:pt x="14684259" y="9801743"/>
                  </a:lnTo>
                  <a:lnTo>
                    <a:pt x="0" y="9801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04660" y="9212251"/>
              <a:ext cx="14074940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68648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1012" y="629810"/>
            <a:ext cx="3200177" cy="21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7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50'+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7068" y="314335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772215" y="706010"/>
            <a:ext cx="11032182" cy="7756591"/>
            <a:chOff x="0" y="0"/>
            <a:chExt cx="14709576" cy="103421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09576" cy="9800255"/>
            </a:xfrm>
            <a:custGeom>
              <a:avLst/>
              <a:gdLst/>
              <a:ahLst/>
              <a:cxnLst/>
              <a:rect l="l" t="t" r="r" b="b"/>
              <a:pathLst>
                <a:path w="14709576" h="9800255">
                  <a:moveTo>
                    <a:pt x="0" y="0"/>
                  </a:moveTo>
                  <a:lnTo>
                    <a:pt x="14709576" y="0"/>
                  </a:lnTo>
                  <a:lnTo>
                    <a:pt x="14709576" y="9800255"/>
                  </a:lnTo>
                  <a:lnTo>
                    <a:pt x="0" y="980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84922" y="9210763"/>
              <a:ext cx="14339732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3499"/>
                </a:lnSpc>
              </a:pPr>
              <a:endParaRPr lang="en-US" sz="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11804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8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0323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722949" y="706010"/>
            <a:ext cx="9563236" cy="9232837"/>
            <a:chOff x="0" y="0"/>
            <a:chExt cx="12750982" cy="12310449"/>
          </a:xfrm>
        </p:grpSpPr>
        <p:sp>
          <p:nvSpPr>
            <p:cNvPr id="5" name="Freeform 5"/>
            <p:cNvSpPr/>
            <p:nvPr/>
          </p:nvSpPr>
          <p:spPr>
            <a:xfrm>
              <a:off x="438283" y="0"/>
              <a:ext cx="11874416" cy="11874416"/>
            </a:xfrm>
            <a:custGeom>
              <a:avLst/>
              <a:gdLst/>
              <a:ahLst/>
              <a:cxnLst/>
              <a:rect l="l" t="t" r="r" b="b"/>
              <a:pathLst>
                <a:path w="11874416" h="11874416">
                  <a:moveTo>
                    <a:pt x="0" y="0"/>
                  </a:moveTo>
                  <a:lnTo>
                    <a:pt x="11874416" y="0"/>
                  </a:lnTo>
                  <a:lnTo>
                    <a:pt x="11874416" y="11874416"/>
                  </a:lnTo>
                  <a:lnTo>
                    <a:pt x="0" y="11874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1" b="-6201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11352869"/>
              <a:ext cx="12750982" cy="95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2939"/>
                </a:lnSpc>
              </a:pPr>
              <a:endPara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1492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9810"/>
            <a:ext cx="5142200" cy="29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 9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KUDU FAMILY GROUP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QUANTITY 8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6027" y="4103236"/>
            <a:ext cx="3843925" cy="124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CAPTURE DATES: </a:t>
            </a:r>
          </a:p>
          <a:p>
            <a:pPr algn="ctr">
              <a:lnSpc>
                <a:spcPts val="5023"/>
              </a:lnSpc>
              <a:spcBef>
                <a:spcPct val="0"/>
              </a:spcBef>
            </a:pPr>
            <a:r>
              <a:rPr lang="en-US" sz="35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AUGUST 2025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722949" y="640390"/>
            <a:ext cx="9563236" cy="9298457"/>
            <a:chOff x="0" y="0"/>
            <a:chExt cx="12750982" cy="12397942"/>
          </a:xfrm>
        </p:grpSpPr>
        <p:sp>
          <p:nvSpPr>
            <p:cNvPr id="5" name="Freeform 5"/>
            <p:cNvSpPr/>
            <p:nvPr/>
          </p:nvSpPr>
          <p:spPr>
            <a:xfrm>
              <a:off x="438283" y="87493"/>
              <a:ext cx="11874416" cy="11874416"/>
            </a:xfrm>
            <a:custGeom>
              <a:avLst/>
              <a:gdLst/>
              <a:ahLst/>
              <a:cxnLst/>
              <a:rect l="l" t="t" r="r" b="b"/>
              <a:pathLst>
                <a:path w="11874416" h="11874416">
                  <a:moveTo>
                    <a:pt x="0" y="0"/>
                  </a:moveTo>
                  <a:lnTo>
                    <a:pt x="11874416" y="0"/>
                  </a:lnTo>
                  <a:lnTo>
                    <a:pt x="11874416" y="11874416"/>
                  </a:lnTo>
                  <a:lnTo>
                    <a:pt x="0" y="11874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1" b="-6201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11440362"/>
              <a:ext cx="12750982" cy="95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PHOTOS TAKEN AT NAMBITI PRIVATE GAME RESERVE AS EXAMPLES</a:t>
              </a:r>
            </a:p>
            <a:p>
              <a:pPr algn="ctr">
                <a:lnSpc>
                  <a:spcPts val="2939"/>
                </a:lnSpc>
              </a:pPr>
              <a:endParaRPr lang="en-US" sz="2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314927" y="0"/>
              <a:ext cx="1997772" cy="1997772"/>
            </a:xfrm>
            <a:custGeom>
              <a:avLst/>
              <a:gdLst/>
              <a:ahLst/>
              <a:cxnLst/>
              <a:rect l="l" t="t" r="r" b="b"/>
              <a:pathLst>
                <a:path w="1997772" h="1997772">
                  <a:moveTo>
                    <a:pt x="0" y="0"/>
                  </a:moveTo>
                  <a:lnTo>
                    <a:pt x="1997772" y="0"/>
                  </a:lnTo>
                  <a:lnTo>
                    <a:pt x="1997772" y="1997772"/>
                  </a:lnTo>
                  <a:lnTo>
                    <a:pt x="0" y="199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LOT 1 KUDU 40'- 45' QUANTITY 2</dc:title>
  <cp:lastModifiedBy>Madeleine le Roux</cp:lastModifiedBy>
  <cp:revision>2</cp:revision>
  <dcterms:created xsi:type="dcterms:W3CDTF">2006-08-16T00:00:00Z</dcterms:created>
  <dcterms:modified xsi:type="dcterms:W3CDTF">2025-04-15T09:52:48Z</dcterms:modified>
  <dc:identifier>DAGj9SLafcE</dc:identifier>
</cp:coreProperties>
</file>